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saividya.ac.in/study-material-cse.html" TargetMode="External"/><Relationship Id="rId4" Type="http://schemas.openxmlformats.org/officeDocument/2006/relationships/hyperlink" Target="https://nptel.ac.in/courses" TargetMode="External"/><Relationship Id="rId3" Type="http://schemas.openxmlformats.org/officeDocument/2006/relationships/hyperlink" Target="https://www.rgpvnotes.in/btech/grading-system-old/notes/" TargetMode="External"/><Relationship Id="rId2" Type="http://schemas.openxmlformats.org/officeDocument/2006/relationships/hyperlink" Target="https://letsprep.co.in/" TargetMode="External"/><Relationship Id="rId1" Type="http://schemas.openxmlformats.org/officeDocument/2006/relationships/hyperlink" Target="http://littlehelp3.epizy.com/index.ph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1343" y="1227180"/>
            <a:ext cx="8119674" cy="3012198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IET-DAVV STUDY MATERIALS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999" y="4239378"/>
            <a:ext cx="8825658" cy="861420"/>
          </a:xfrm>
        </p:spPr>
        <p:txBody>
          <a:bodyPr/>
          <a:lstStyle/>
          <a:p>
            <a:r>
              <a:rPr lang="en-US" dirty="0"/>
              <a:t>Now Easy to find study materials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699" y="2883260"/>
            <a:ext cx="3012198" cy="30121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274" y="2308860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Database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2447" y="3679821"/>
            <a:ext cx="5686425" cy="2800350"/>
          </a:xfrm>
          <a:prstGeom prst="rect">
            <a:avLst/>
          </a:prstGeom>
        </p:spPr>
      </p:pic>
      <p:sp>
        <p:nvSpPr>
          <p:cNvPr id="7" name="Content Placeholder 2"/>
          <p:cNvSpPr txBox="1"/>
          <p:nvPr/>
        </p:nvSpPr>
        <p:spPr>
          <a:xfrm>
            <a:off x="870475" y="3026832"/>
            <a:ext cx="2655046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Table 1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267" y="2474382"/>
            <a:ext cx="1854200" cy="42140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274" y="2308860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Database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870475" y="3026832"/>
            <a:ext cx="2655046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Table 2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612" y="3744804"/>
            <a:ext cx="5438775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7" y="2474382"/>
            <a:ext cx="1854200" cy="4214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274" y="2319868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Database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503495" y="3026832"/>
            <a:ext cx="2655046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ER Diagram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2787" y="2474382"/>
            <a:ext cx="1854200" cy="4214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663" y="3148280"/>
            <a:ext cx="3992879" cy="3312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>
          <a:xfrm>
            <a:off x="1429274" y="2319868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Software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87680" y="3653368"/>
            <a:ext cx="5232400" cy="290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Eclipse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Spring Suite Tool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Visual Studio Code 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MySQL Workbench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098" name="Picture 2" descr="Simple hello world application in Java using Eclipse | by Yiğitcan Nalcı |  How to start developing Java applications on Windows?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10" y="3006724"/>
            <a:ext cx="30861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pring Tools 4 (@springtools4)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20" y="26733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5 Visual Studio Code Extensions Developers Need in 2020 | by Srikar  Kusumanchi | Clever Programm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30" y="436985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Data Export MySQL Workbench: 2 Easy Method with Follow Gu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430" y="4483099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25197" y="884023"/>
            <a:ext cx="4341606" cy="855132"/>
          </a:xfrm>
        </p:spPr>
        <p:txBody>
          <a:bodyPr/>
          <a:lstStyle/>
          <a:p>
            <a:pPr algn="ctr"/>
            <a:r>
              <a:rPr lang="en-US" sz="3200" b="1" dirty="0"/>
              <a:t>Software and </a:t>
            </a:r>
            <a:r>
              <a:rPr lang="en-US" b="1" dirty="0"/>
              <a:t>Server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197" y="884023"/>
            <a:ext cx="4341606" cy="855132"/>
          </a:xfrm>
        </p:spPr>
        <p:txBody>
          <a:bodyPr/>
          <a:lstStyle/>
          <a:p>
            <a:pPr algn="ctr"/>
            <a:r>
              <a:rPr lang="en-US" sz="3200" b="1" dirty="0"/>
              <a:t>Software and </a:t>
            </a:r>
            <a:r>
              <a:rPr lang="en-US" b="1" dirty="0"/>
              <a:t>Server</a:t>
            </a:r>
            <a:endParaRPr lang="en-US" b="1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1429274" y="2319868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Software and Server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87680" y="3653368"/>
            <a:ext cx="5232400" cy="1335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Git/GitHub 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Tomcat Server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122" name="Picture 2" descr="How to Use Git and GitHub – Version Control Basics for Beginn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19" y="3434928"/>
            <a:ext cx="4266593" cy="23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pache Tomcat Monitoring | Influx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712" y="2986192"/>
            <a:ext cx="3033608" cy="30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Supported Devices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74745" y="2525306"/>
            <a:ext cx="8825659" cy="1140161"/>
          </a:xfrm>
        </p:spPr>
        <p:txBody>
          <a:bodyPr/>
          <a:lstStyle/>
          <a:p>
            <a:r>
              <a:rPr lang="en-US" b="1" dirty="0"/>
              <a:t>IET DAVV STUDYMATERIALS are responsive website which is supported by any device which may be Laptop, Computer, Smart Phone (Android or IOS), Tablets etc.</a:t>
            </a:r>
            <a:endParaRPr lang="en-IN" b="1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596" y="2722376"/>
            <a:ext cx="1101756" cy="341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92" y="3862646"/>
            <a:ext cx="5269318" cy="26901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214" y="4001795"/>
            <a:ext cx="5165786" cy="902028"/>
          </a:xfrm>
        </p:spPr>
        <p:txBody>
          <a:bodyPr>
            <a:no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000" b="1" dirty="0"/>
              <a:t>Ram:-</a:t>
            </a:r>
            <a:r>
              <a:rPr lang="en-US" sz="2000" b="1" i="0" kern="1200" dirty="0">
                <a:solidFill>
                  <a:srgbClr val="404040"/>
                </a:solidFill>
                <a:effectLst/>
                <a:latin typeface="Century Gothic" panose="020B0502020202020204" charset="0"/>
                <a:ea typeface="+mn-ea"/>
                <a:cs typeface="+mn-cs"/>
              </a:rPr>
              <a:t> Minimum 2GB</a:t>
            </a:r>
            <a:endParaRPr lang="en-IN" sz="2000" dirty="0">
              <a:effectLst/>
            </a:endParaRPr>
          </a:p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i="0" kern="1200" dirty="0">
                <a:solidFill>
                  <a:srgbClr val="404040"/>
                </a:solidFill>
                <a:effectLst/>
                <a:latin typeface="Century Gothic" panose="020B0502020202020204" charset="0"/>
                <a:ea typeface="+mn-ea"/>
                <a:cs typeface="+mn-cs"/>
              </a:rPr>
              <a:t>Memory:- Minimum </a:t>
            </a:r>
            <a:r>
              <a:rPr lang="en-US" sz="2000" b="1" dirty="0">
                <a:solidFill>
                  <a:srgbClr val="404040"/>
                </a:solidFill>
                <a:latin typeface="Century Gothic" panose="020B0502020202020204" charset="0"/>
              </a:rPr>
              <a:t>16GB</a:t>
            </a:r>
            <a:endParaRPr lang="en-IN" sz="2000" dirty="0">
              <a:effectLst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1429274" y="2319868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Android User</a:t>
            </a:r>
            <a:endParaRPr lang="en-IN" sz="36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703557" y="3273849"/>
            <a:ext cx="6041487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Hardware Requirements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703557" y="4903823"/>
            <a:ext cx="5073299" cy="70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Software Requirements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930214" y="5631769"/>
            <a:ext cx="5165786" cy="50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b="1" dirty="0"/>
              <a:t>OS:- Android 4.4.4 (KitKat) or higher</a:t>
            </a:r>
            <a:endParaRPr lang="en-IN" sz="2000" b="1" dirty="0"/>
          </a:p>
        </p:txBody>
      </p:sp>
      <p:pic>
        <p:nvPicPr>
          <p:cNvPr id="8200" name="Picture 8" descr="Android, smart phone icon - Free download on Iconfind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15" y="2883546"/>
            <a:ext cx="3253349" cy="32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214" y="4001795"/>
            <a:ext cx="5165786" cy="902028"/>
          </a:xfrm>
        </p:spPr>
        <p:txBody>
          <a:bodyPr>
            <a:noAutofit/>
          </a:bodyPr>
          <a:lstStyle/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Ø"/>
            </a:pPr>
            <a:r>
              <a:rPr lang="en-US" sz="2000" b="1" dirty="0"/>
              <a:t>Ram:-</a:t>
            </a:r>
            <a:r>
              <a:rPr lang="en-US" sz="2000" b="1" i="0" kern="1200" dirty="0">
                <a:solidFill>
                  <a:srgbClr val="404040"/>
                </a:solidFill>
                <a:effectLst/>
                <a:latin typeface="Century Gothic" panose="020B0502020202020204" charset="0"/>
                <a:ea typeface="+mn-ea"/>
                <a:cs typeface="+mn-cs"/>
              </a:rPr>
              <a:t> Minimum 2GB</a:t>
            </a:r>
            <a:endParaRPr lang="en-IN" sz="2000" dirty="0">
              <a:effectLst/>
            </a:endParaRPr>
          </a:p>
          <a:p>
            <a:pPr algn="l" rtl="0" eaLnBrk="1" latinLnBrk="0" hangingPunct="1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2000" b="1" i="0" kern="1200" dirty="0">
                <a:solidFill>
                  <a:srgbClr val="404040"/>
                </a:solidFill>
                <a:effectLst/>
                <a:latin typeface="Century Gothic" panose="020B0502020202020204" charset="0"/>
                <a:ea typeface="+mn-ea"/>
                <a:cs typeface="+mn-cs"/>
              </a:rPr>
              <a:t>Memory:- Minimum 500GB</a:t>
            </a:r>
            <a:endParaRPr lang="en-IN" sz="2000" dirty="0">
              <a:effectLst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1429274" y="2319868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tx1"/>
                </a:solidFill>
                <a:latin typeface="Algerian" panose="04020705040A02060702" pitchFamily="82" charset="0"/>
              </a:rPr>
              <a:t>PC User</a:t>
            </a:r>
            <a:endParaRPr lang="en-IN" sz="36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703557" y="3273849"/>
            <a:ext cx="6041487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Hardware Requirements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703557" y="4903823"/>
            <a:ext cx="5073299" cy="706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Software Requirements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930214" y="5631769"/>
            <a:ext cx="5165786" cy="50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b="1" dirty="0"/>
              <a:t>OS:-Linux/Windows/Mac</a:t>
            </a:r>
            <a:endParaRPr lang="en-IN" sz="2000" b="1" dirty="0"/>
          </a:p>
        </p:txBody>
      </p:sp>
      <p:pic>
        <p:nvPicPr>
          <p:cNvPr id="9218" name="Picture 2" descr="Download Blank Laptop Computer Screen Vector - Laptop Computer Logo PNG  Image with No Background - PNGkey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80" y="3390988"/>
            <a:ext cx="3273630" cy="22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304969" y="3049807"/>
            <a:ext cx="3886492" cy="758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Home</a:t>
            </a: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Page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270" y="1711391"/>
            <a:ext cx="7746609" cy="43574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304969" y="3049807"/>
            <a:ext cx="3886492" cy="758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Developers Page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8132" y="1764254"/>
            <a:ext cx="7652631" cy="4304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IET-DAVV STUDY MATERIALS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4" name="Title 1"/>
          <p:cNvSpPr txBox="1"/>
          <p:nvPr/>
        </p:nvSpPr>
        <p:spPr bwMode="gray">
          <a:xfrm>
            <a:off x="1715293" y="2375748"/>
            <a:ext cx="8761413" cy="1403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Bachelor of Engineering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Computer 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Engineering &amp; Information Technology</a:t>
            </a:r>
            <a:endParaRPr lang="en-US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(Session 2021-2022) </a:t>
            </a:r>
            <a:endParaRPr lang="en-IN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itle 1"/>
          <p:cNvSpPr txBox="1"/>
          <p:nvPr/>
        </p:nvSpPr>
        <p:spPr bwMode="gray">
          <a:xfrm>
            <a:off x="210075" y="4194388"/>
            <a:ext cx="4788646" cy="206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Guided By:-</a:t>
            </a:r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Dr. G.L. Prajapati </a:t>
            </a:r>
            <a:endParaRPr lang="en-I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itle 1"/>
          <p:cNvSpPr txBox="1"/>
          <p:nvPr/>
        </p:nvSpPr>
        <p:spPr bwMode="gray">
          <a:xfrm>
            <a:off x="6996955" y="4338320"/>
            <a:ext cx="4788646" cy="2580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Submitted By:-</a:t>
            </a:r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Lokesh Nargesh (19I7029)</a:t>
            </a:r>
            <a:endParaRPr lang="en-I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Madhur Jatiya (19I7030)</a:t>
            </a:r>
            <a:endParaRPr lang="en-I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IN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Rani Ahire (20C7084)</a:t>
            </a:r>
            <a:endParaRPr lang="en-I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261220" y="3440709"/>
            <a:ext cx="3886492" cy="758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Login &amp; Signup Page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7743" y="1570947"/>
            <a:ext cx="3319617" cy="44979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683" y="1570948"/>
            <a:ext cx="3650721" cy="44979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261220" y="3440709"/>
            <a:ext cx="3886492" cy="758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View Study Materials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289" y="1703944"/>
            <a:ext cx="7759849" cy="4364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424997" y="3276931"/>
            <a:ext cx="4214048" cy="758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Upload Study Materials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8569" y="1749664"/>
            <a:ext cx="7678569" cy="4319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18746" y="789141"/>
            <a:ext cx="8825658" cy="55556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Screenshots and Explanation </a:t>
            </a:r>
            <a:endParaRPr lang="en-US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 rot="16200000">
            <a:off x="-790757" y="2516972"/>
            <a:ext cx="4214048" cy="758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charset="2"/>
              <a:buNone/>
            </a:pP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Contact Us</a:t>
            </a:r>
            <a:endParaRPr lang="en-IN" sz="32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746" y="1574247"/>
            <a:ext cx="3703892" cy="4494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07" y="1574248"/>
            <a:ext cx="3724585" cy="4494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846" y="2754107"/>
            <a:ext cx="10818307" cy="260320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 b="1" dirty="0"/>
              <a:t>1. LittleHelp (</a:t>
            </a:r>
            <a:r>
              <a:rPr lang="en-IN" sz="2200" b="1" dirty="0">
                <a:hlinkClick r:id="rId1"/>
              </a:rPr>
              <a:t>http://littlehelp3.epizy.com/index.php</a:t>
            </a:r>
            <a:r>
              <a:rPr lang="en-IN" sz="2200" b="1" dirty="0"/>
              <a:t>)</a:t>
            </a:r>
            <a:endParaRPr lang="en-IN" sz="2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/>
              <a:t>2. LetsPrep! (</a:t>
            </a:r>
            <a:r>
              <a:rPr lang="en-IN" sz="2200" b="1" dirty="0">
                <a:hlinkClick r:id="rId2"/>
              </a:rPr>
              <a:t>https://letsprep.co.in/</a:t>
            </a:r>
            <a:r>
              <a:rPr lang="en-IN" sz="2200" b="1" dirty="0"/>
              <a:t>)</a:t>
            </a:r>
            <a:endParaRPr lang="en-IN" sz="2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/>
              <a:t>3.RGPV Notes</a:t>
            </a:r>
            <a:r>
              <a:rPr lang="en-US" altLang="en-IN" sz="2200" b="1" dirty="0"/>
              <a:t> </a:t>
            </a:r>
            <a:r>
              <a:rPr lang="en-IN" sz="2200" b="1" dirty="0"/>
              <a:t>(</a:t>
            </a:r>
            <a:r>
              <a:rPr lang="en-IN" sz="2200" b="1" dirty="0">
                <a:hlinkClick r:id="rId3"/>
              </a:rPr>
              <a:t>https://www.rgpvnotes.in/btech/grading-system-old/notes/</a:t>
            </a:r>
            <a:r>
              <a:rPr lang="en-IN" sz="2200" b="1" dirty="0"/>
              <a:t>)</a:t>
            </a:r>
            <a:endParaRPr lang="en-IN" sz="2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/>
              <a:t>4.NPTEL (</a:t>
            </a:r>
            <a:r>
              <a:rPr lang="en-IN" sz="2200" b="1" dirty="0">
                <a:hlinkClick r:id="rId4"/>
              </a:rPr>
              <a:t>https://nptel.ac.in/courses</a:t>
            </a:r>
            <a:r>
              <a:rPr lang="en-IN" sz="2200" b="1" dirty="0"/>
              <a:t>) </a:t>
            </a:r>
            <a:endParaRPr lang="en-IN" sz="2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b="1" dirty="0"/>
              <a:t>5.SaiVidhya</a:t>
            </a:r>
            <a:r>
              <a:rPr lang="en-US" altLang="en-IN" sz="2200" b="1" dirty="0"/>
              <a:t> </a:t>
            </a:r>
            <a:r>
              <a:rPr lang="en-IN" sz="2200" b="1" dirty="0"/>
              <a:t>(</a:t>
            </a:r>
            <a:r>
              <a:rPr lang="en-IN" sz="2200" b="1" dirty="0">
                <a:hlinkClick r:id="rId5"/>
              </a:rPr>
              <a:t>https://saividya.ac.in/study-material-cse.html</a:t>
            </a:r>
            <a:r>
              <a:rPr lang="en-IN" sz="2200" b="1" dirty="0"/>
              <a:t>)</a:t>
            </a:r>
            <a:endParaRPr lang="en-IN" sz="22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177" y="2287088"/>
            <a:ext cx="4351025" cy="2283824"/>
          </a:xfrm>
        </p:spPr>
        <p:txBody>
          <a:bodyPr/>
          <a:lstStyle/>
          <a:p>
            <a:r>
              <a:rPr lang="en-US" sz="6000" b="1" dirty="0">
                <a:latin typeface="Arial Rounded MT Bold" panose="020F0704030504030204" pitchFamily="34" charset="0"/>
              </a:rPr>
              <a:t>Thank You</a:t>
            </a:r>
            <a:endParaRPr lang="en-IN" sz="6000" b="1" dirty="0"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905" y="1463038"/>
            <a:ext cx="2837954" cy="4851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Contents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Introduction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Problem Statement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Expected Output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Databases and Technology Uses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Software and Server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Supported Devices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System Requirements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Screenshots and Explanation </a:t>
            </a:r>
            <a:endParaRPr lang="en-US" b="1" dirty="0"/>
          </a:p>
          <a:p>
            <a:pPr>
              <a:buSzPct val="87000"/>
              <a:buFont typeface="Wingdings" panose="05000000000000000000" pitchFamily="2" charset="2"/>
              <a:buChar char="Ø"/>
            </a:pPr>
            <a:r>
              <a:rPr lang="en-US" b="1" dirty="0"/>
              <a:t>References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Rounded MT Bold" panose="020F0704030504030204" pitchFamily="34" charset="0"/>
              </a:rPr>
              <a:t>Introduction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107" y="2824480"/>
            <a:ext cx="8761413" cy="29057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 Rounded MT Bold" panose="020F0704030504030204" pitchFamily="34" charset="0"/>
              </a:rPr>
              <a:t>IET~DAVV STUDY MATERIAL is a website which provides free study materials to IET Students.</a:t>
            </a:r>
            <a:endParaRPr lang="en-US" sz="2200" dirty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 Rounded MT Bold" panose="020F0704030504030204" pitchFamily="34" charset="0"/>
              </a:rPr>
              <a:t>Student can download as well as upload old Paper, Notes and Books from our website.</a:t>
            </a:r>
            <a:endParaRPr lang="en-US" sz="2200" dirty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>
                <a:latin typeface="Arial Rounded MT Bold" panose="020F0704030504030204" pitchFamily="34" charset="0"/>
              </a:rPr>
              <a:t>It can be </a:t>
            </a:r>
            <a:r>
              <a:rPr lang="en-US" sz="2200" dirty="0">
                <a:latin typeface="Arial Rounded MT Bold" panose="020F0704030504030204" pitchFamily="34" charset="0"/>
              </a:rPr>
              <a:t>accessible by any devices connected with the Internet.</a:t>
            </a:r>
            <a:endParaRPr lang="en-US" sz="2200" dirty="0">
              <a:latin typeface="Arial Rounded MT Bold" panose="020F07040305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 Rounded MT Bold" panose="020F0704030504030204" pitchFamily="34" charset="0"/>
              </a:rPr>
              <a:t>All Study Materials of IET are available on a single platform.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986" y="2531532"/>
            <a:ext cx="1538097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Problem Statement 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70" y="2786380"/>
            <a:ext cx="8825659" cy="3416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Old papers are playing very important role in exam times.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Students can take reference for better understanding of exam paper pattern.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There is a problem in finding study material for the new Students.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Sometimes old papers and notes may be lost by seniors.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Many times juniors are hesitate to ask for papers from seniors.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For Solving those all problem we are introducing our website.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Expected 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304" y="3063240"/>
            <a:ext cx="7978886" cy="2931160"/>
          </a:xfrm>
        </p:spPr>
        <p:txBody>
          <a:bodyPr/>
          <a:lstStyle/>
          <a:p>
            <a:r>
              <a:rPr lang="en-US" b="1" dirty="0"/>
              <a:t>User can able to Download Old Exam Papers, notes, Syllabus Books and other college related Study Materials.</a:t>
            </a:r>
            <a:endParaRPr lang="en-US" b="1" dirty="0"/>
          </a:p>
          <a:p>
            <a:r>
              <a:rPr lang="en-US" b="1" dirty="0"/>
              <a:t>User can able to Upload Exam Papers, notes, Syllabus Books and other college related Study Materials and become contributor of our website.</a:t>
            </a:r>
            <a:endParaRPr lang="en-US" b="1" dirty="0"/>
          </a:p>
          <a:p>
            <a:r>
              <a:rPr lang="en-IN" sz="1800" dirty="0">
                <a:latin typeface="Arial Rounded MT Bold" panose="020F0704030504030204" pitchFamily="34" charset="0"/>
              </a:rPr>
              <a:t>It can be </a:t>
            </a:r>
            <a:r>
              <a:rPr lang="en-US" sz="1800" dirty="0">
                <a:latin typeface="Arial Rounded MT Bold" panose="020F0704030504030204" pitchFamily="34" charset="0"/>
              </a:rPr>
              <a:t>accessible by any devices connected with the Internet.</a:t>
            </a:r>
            <a:endParaRPr lang="en-US" sz="1800" dirty="0">
              <a:latin typeface="Arial Rounded MT Bold" panose="020F0704030504030204" pitchFamily="34" charset="0"/>
            </a:endParaRPr>
          </a:p>
          <a:p>
            <a:r>
              <a:rPr lang="en-US" b="1" dirty="0"/>
              <a:t>Uploaded Study Materials remains forever in our website and that can be also helpful for upcoming Students.</a:t>
            </a:r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2407920"/>
            <a:ext cx="1876654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Technology  Used</a:t>
            </a:r>
            <a:endParaRPr lang="en-US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1683170" y="3688080"/>
            <a:ext cx="3102190" cy="2743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Html5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CSS3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JavaScript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Bootstrap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4859" y="3619819"/>
            <a:ext cx="2573971" cy="25739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Technology  Used</a:t>
            </a:r>
            <a:endParaRPr lang="en-US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1737360" y="3677920"/>
            <a:ext cx="3048000" cy="210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JAVA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Spring</a:t>
            </a:r>
            <a:endParaRPr lang="en-IN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Hibernate 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java · GitHub Topics · GitHu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60" y="34930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Hibernate Example - onlinetutorials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80" y="4019180"/>
            <a:ext cx="4214980" cy="15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Technology Uses and Databases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706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Database</a:t>
            </a:r>
            <a:endParaRPr lang="en-IN" sz="32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1683170" y="3852333"/>
            <a:ext cx="6211150" cy="209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 use MySQL database to store our all data.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32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074" name="Picture 2" descr="MySQL logo and symbol, meaning, history, 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30" y="3852333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{30A81692-C2A0-426A-B527-3AA841FA4E91}tf02900722</Template>
  <TotalTime>0</TotalTime>
  <Words>3079</Words>
  <Application>WPS Presentation</Application>
  <PresentationFormat>Widescreen</PresentationFormat>
  <Paragraphs>180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Wingdings 3</vt:lpstr>
      <vt:lpstr>Arial</vt:lpstr>
      <vt:lpstr>Arial Rounded MT Bold</vt:lpstr>
      <vt:lpstr>Algerian</vt:lpstr>
      <vt:lpstr>Century Gothic</vt:lpstr>
      <vt:lpstr>Microsoft YaHei</vt:lpstr>
      <vt:lpstr>Arial Unicode MS</vt:lpstr>
      <vt:lpstr>Calibri</vt:lpstr>
      <vt:lpstr>Ion Boardroom</vt:lpstr>
      <vt:lpstr>IETDAVVSTUDY MATERIALS</vt:lpstr>
      <vt:lpstr>IET-DAVV STUDY MATERIALS</vt:lpstr>
      <vt:lpstr>Contents</vt:lpstr>
      <vt:lpstr>Introduction</vt:lpstr>
      <vt:lpstr>Problem Statement </vt:lpstr>
      <vt:lpstr>Expected Output</vt:lpstr>
      <vt:lpstr>Technology Uses and Databases</vt:lpstr>
      <vt:lpstr>Technology Uses and Databases</vt:lpstr>
      <vt:lpstr>Technology Uses and Databases</vt:lpstr>
      <vt:lpstr>Technology Uses and Databases</vt:lpstr>
      <vt:lpstr>Technology Uses and Databases</vt:lpstr>
      <vt:lpstr>Technology Uses and Databases</vt:lpstr>
      <vt:lpstr>Software and Server</vt:lpstr>
      <vt:lpstr>Software and Server</vt:lpstr>
      <vt:lpstr>Supported Devices</vt:lpstr>
      <vt:lpstr>System Requirements</vt:lpstr>
      <vt:lpstr>System Requirements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IET~DAVV STUDY MATERIALS</dc:title>
  <dc:creator>madhur jatiya</dc:creator>
  <cp:lastModifiedBy>91940</cp:lastModifiedBy>
  <cp:revision>66</cp:revision>
  <dcterms:created xsi:type="dcterms:W3CDTF">2022-11-21T17:02:00Z</dcterms:created>
  <dcterms:modified xsi:type="dcterms:W3CDTF">2022-12-10T07:22:17Z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CA74F9B9368242D4A2AD838E35DA6AD7</vt:lpwstr>
  </property>
  <property fmtid="{D5CDD505-2E9C-101B-9397-08002B2CF9AE}" pid="3" name="KSOProductBuildVer">
    <vt:lpwstr>1033-11.2.0.11417</vt:lpwstr>
  </property>
</Properties>
</file>